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</p:sldIdLst>
  <p:sldSz cx="5329238" cy="756126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16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1AE"/>
    <a:srgbClr val="465F7F"/>
    <a:srgbClr val="470B71"/>
    <a:srgbClr val="F1AB00"/>
    <a:srgbClr val="FF5C00"/>
    <a:srgbClr val="C69200"/>
    <a:srgbClr val="F42941"/>
    <a:srgbClr val="96004B"/>
    <a:srgbClr val="007E64"/>
    <a:srgbClr val="006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4F0260-587A-4AC1-9543-FB72E2999BAE}" v="3" dt="2026-04-15T07:40:06.1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7"/>
  </p:normalViewPr>
  <p:slideViewPr>
    <p:cSldViewPr>
      <p:cViewPr varScale="1">
        <p:scale>
          <a:sx n="63" d="100"/>
          <a:sy n="63" d="100"/>
        </p:scale>
        <p:origin x="2128" y="88"/>
      </p:cViewPr>
      <p:guideLst>
        <p:guide orient="horz" pos="2382"/>
        <p:guide pos="16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velyn Dueck" userId="7e812547-3615-4b65-9f1e-446bd6f8c94b" providerId="ADAL" clId="{4ECD2520-D2BE-4781-9739-C11A9E273149}"/>
    <pc:docChg chg="custSel modSld">
      <pc:chgData name="Evelyn Dueck" userId="7e812547-3615-4b65-9f1e-446bd6f8c94b" providerId="ADAL" clId="{4ECD2520-D2BE-4781-9739-C11A9E273149}" dt="2026-04-15T07:46:07.452" v="458" actId="20577"/>
      <pc:docMkLst>
        <pc:docMk/>
      </pc:docMkLst>
      <pc:sldChg chg="addSp delSp modSp mod">
        <pc:chgData name="Evelyn Dueck" userId="7e812547-3615-4b65-9f1e-446bd6f8c94b" providerId="ADAL" clId="{4ECD2520-D2BE-4781-9739-C11A9E273149}" dt="2026-04-15T07:46:07.452" v="458" actId="20577"/>
        <pc:sldMkLst>
          <pc:docMk/>
          <pc:sldMk cId="2391959373" sldId="269"/>
        </pc:sldMkLst>
        <pc:spChg chg="mod">
          <ac:chgData name="Evelyn Dueck" userId="7e812547-3615-4b65-9f1e-446bd6f8c94b" providerId="ADAL" clId="{4ECD2520-D2BE-4781-9739-C11A9E273149}" dt="2026-04-15T07:46:07.452" v="458" actId="20577"/>
          <ac:spMkLst>
            <pc:docMk/>
            <pc:sldMk cId="2391959373" sldId="269"/>
            <ac:spMk id="7" creationId="{32187B9C-2AD4-FC4A-B3B2-61F751D770D5}"/>
          </ac:spMkLst>
        </pc:spChg>
        <pc:spChg chg="mod">
          <ac:chgData name="Evelyn Dueck" userId="7e812547-3615-4b65-9f1e-446bd6f8c94b" providerId="ADAL" clId="{4ECD2520-D2BE-4781-9739-C11A9E273149}" dt="2026-04-15T07:40:12.169" v="418" actId="114"/>
          <ac:spMkLst>
            <pc:docMk/>
            <pc:sldMk cId="2391959373" sldId="269"/>
            <ac:spMk id="8" creationId="{A60A147A-D339-4480-938C-F7398D208153}"/>
          </ac:spMkLst>
        </pc:spChg>
        <pc:spChg chg="del">
          <ac:chgData name="Evelyn Dueck" userId="7e812547-3615-4b65-9f1e-446bd6f8c94b" providerId="ADAL" clId="{4ECD2520-D2BE-4781-9739-C11A9E273149}" dt="2026-04-15T07:37:28.615" v="254" actId="478"/>
          <ac:spMkLst>
            <pc:docMk/>
            <pc:sldMk cId="2391959373" sldId="269"/>
            <ac:spMk id="15" creationId="{CFFC3590-B854-5789-9E61-CF6610591E7B}"/>
          </ac:spMkLst>
        </pc:spChg>
        <pc:picChg chg="del">
          <ac:chgData name="Evelyn Dueck" userId="7e812547-3615-4b65-9f1e-446bd6f8c94b" providerId="ADAL" clId="{4ECD2520-D2BE-4781-9739-C11A9E273149}" dt="2026-04-15T07:37:31.438" v="255" actId="478"/>
          <ac:picMkLst>
            <pc:docMk/>
            <pc:sldMk cId="2391959373" sldId="269"/>
            <ac:picMk id="2" creationId="{F6A156ED-3774-83F0-FB01-155443C5B117}"/>
          </ac:picMkLst>
        </pc:picChg>
        <pc:picChg chg="add mod">
          <ac:chgData name="Evelyn Dueck" userId="7e812547-3615-4b65-9f1e-446bd6f8c94b" providerId="ADAL" clId="{4ECD2520-D2BE-4781-9739-C11A9E273149}" dt="2026-04-15T07:39:27.595" v="267" actId="1076"/>
          <ac:picMkLst>
            <pc:docMk/>
            <pc:sldMk cId="2391959373" sldId="269"/>
            <ac:picMk id="9" creationId="{3DACA239-A731-E14B-ED5B-C2A12CBABE5D}"/>
          </ac:picMkLst>
        </pc:picChg>
        <pc:picChg chg="add mod modCrop">
          <ac:chgData name="Evelyn Dueck" userId="7e812547-3615-4b65-9f1e-446bd6f8c94b" providerId="ADAL" clId="{4ECD2520-D2BE-4781-9739-C11A9E273149}" dt="2026-04-15T07:39:20.655" v="266" actId="1076"/>
          <ac:picMkLst>
            <pc:docMk/>
            <pc:sldMk cId="2391959373" sldId="269"/>
            <ac:picMk id="12" creationId="{DBBCF21B-9497-2D36-6860-9412E4DF5AD3}"/>
          </ac:picMkLst>
        </pc:picChg>
        <pc:picChg chg="del">
          <ac:chgData name="Evelyn Dueck" userId="7e812547-3615-4b65-9f1e-446bd6f8c94b" providerId="ADAL" clId="{4ECD2520-D2BE-4781-9739-C11A9E273149}" dt="2026-04-15T07:38:14.080" v="261" actId="478"/>
          <ac:picMkLst>
            <pc:docMk/>
            <pc:sldMk cId="2391959373" sldId="269"/>
            <ac:picMk id="13" creationId="{82F41E82-5D29-B400-4E64-F06351CCF4D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99693" y="2348893"/>
            <a:ext cx="4529852" cy="162077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99386" y="4284716"/>
            <a:ext cx="3730467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40533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08451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0973" y="4858812"/>
            <a:ext cx="4529852" cy="150175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20973" y="3204786"/>
            <a:ext cx="4529852" cy="1654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31637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5437" y="1944575"/>
            <a:ext cx="1352664" cy="55029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596921" y="1944575"/>
            <a:ext cx="1353590" cy="55029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4706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6462" y="302801"/>
            <a:ext cx="4796314" cy="1260211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66462" y="1692533"/>
            <a:ext cx="2354672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6462" y="2397901"/>
            <a:ext cx="2354672" cy="43564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707179" y="1692533"/>
            <a:ext cx="2355597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707179" y="2397901"/>
            <a:ext cx="2355597" cy="43564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74924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1085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74944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6462" y="301050"/>
            <a:ext cx="1753283" cy="128121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083584" y="301051"/>
            <a:ext cx="2979192" cy="645332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66462" y="1582265"/>
            <a:ext cx="1753283" cy="51721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51844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4568" y="5292884"/>
            <a:ext cx="3197543" cy="6248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44568" y="675613"/>
            <a:ext cx="3197543" cy="45367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044568" y="5917739"/>
            <a:ext cx="3197543" cy="8873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49686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44062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2251973" y="334306"/>
            <a:ext cx="698538" cy="711318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55437" y="334306"/>
            <a:ext cx="2007716" cy="711318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851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66462" y="302801"/>
            <a:ext cx="4796314" cy="12602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66462" y="1764295"/>
            <a:ext cx="4796314" cy="49900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66462" y="7008171"/>
            <a:ext cx="1243489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E998B-1089-4478-9F81-EC8CB9E3786C}" type="datetimeFigureOut">
              <a:rPr lang="fr-CH" smtClean="0"/>
              <a:t>15.04.2026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820823" y="7008171"/>
            <a:ext cx="1687592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3819287" y="7008171"/>
            <a:ext cx="1243489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D3728-1D8E-472E-8E54-20B20FD347A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50012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daniel.elmiger@unige.ch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hyperlink" Target="mailto:evelyn.dueck@unige.c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829856"/>
            <a:ext cx="5346000" cy="756000"/>
          </a:xfrm>
          <a:prstGeom prst="rect">
            <a:avLst/>
          </a:prstGeom>
          <a:solidFill>
            <a:srgbClr val="006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5" name="Image 4"/>
          <p:cNvPicPr preferRelativeResize="0"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24" y="6952787"/>
            <a:ext cx="1415613" cy="51013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46922" y="6977024"/>
            <a:ext cx="32097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FACULTÉ DES LETTRES</a:t>
            </a:r>
          </a:p>
          <a:p>
            <a:r>
              <a:rPr lang="fr-CH" sz="800" b="1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Département de langue et de littérature allemandes</a:t>
            </a:r>
          </a:p>
        </p:txBody>
      </p:sp>
      <p:sp>
        <p:nvSpPr>
          <p:cNvPr id="7" name="ZoneTexte 7">
            <a:extLst>
              <a:ext uri="{FF2B5EF4-FFF2-40B4-BE49-F238E27FC236}">
                <a16:creationId xmlns:a16="http://schemas.microsoft.com/office/drawing/2014/main" id="{32187B9C-2AD4-FC4A-B3B2-61F751D770D5}"/>
              </a:ext>
            </a:extLst>
          </p:cNvPr>
          <p:cNvSpPr txBox="1"/>
          <p:nvPr/>
        </p:nvSpPr>
        <p:spPr>
          <a:xfrm>
            <a:off x="853070" y="413501"/>
            <a:ext cx="3563760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dirty="0" err="1"/>
              <a:t>Winterbergs</a:t>
            </a:r>
            <a:r>
              <a:rPr lang="en-US" sz="1600" b="1" i="1" dirty="0"/>
              <a:t> </a:t>
            </a:r>
            <a:r>
              <a:rPr lang="en-US" sz="1600" b="1" i="1" dirty="0" err="1"/>
              <a:t>letzte</a:t>
            </a:r>
            <a:r>
              <a:rPr lang="en-US" sz="1600" b="1" i="1"/>
              <a:t> Reise</a:t>
            </a:r>
            <a:endParaRPr lang="de-DE" sz="1600" dirty="0"/>
          </a:p>
          <a:p>
            <a:pPr algn="ctr"/>
            <a:r>
              <a:rPr lang="de-DE" sz="1600" dirty="0"/>
              <a:t>Lesung mit dem Schriftsteller, Journalisten und Dramatiker</a:t>
            </a:r>
          </a:p>
          <a:p>
            <a:pPr algn="ctr"/>
            <a:r>
              <a:rPr lang="de-DE" sz="1600" b="1" dirty="0"/>
              <a:t>Jaroslav Rudiš</a:t>
            </a:r>
          </a:p>
          <a:p>
            <a:pPr algn="ctr"/>
            <a:endParaRPr lang="de-DE" sz="1500" dirty="0"/>
          </a:p>
          <a:p>
            <a:pPr algn="ctr"/>
            <a:r>
              <a:rPr lang="fr-CH" sz="1500" dirty="0"/>
              <a:t>19. Mai 2026, 19Uhr Espace Colladon </a:t>
            </a:r>
          </a:p>
          <a:p>
            <a:pPr algn="ctr"/>
            <a:r>
              <a:rPr lang="fr-CH" sz="1500" dirty="0"/>
              <a:t>(Rue Jean-Daniel-Colladon 2)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60A147A-D339-4480-938C-F7398D208153}"/>
              </a:ext>
            </a:extLst>
          </p:cNvPr>
          <p:cNvSpPr txBox="1"/>
          <p:nvPr/>
        </p:nvSpPr>
        <p:spPr>
          <a:xfrm flipH="1">
            <a:off x="891120" y="5053972"/>
            <a:ext cx="356376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1400" dirty="0" err="1"/>
              <a:t>Organisiert</a:t>
            </a:r>
            <a:r>
              <a:rPr lang="fr-CH" sz="1400" dirty="0"/>
              <a:t> in </a:t>
            </a:r>
            <a:r>
              <a:rPr lang="fr-CH" sz="1400" dirty="0" err="1"/>
              <a:t>Zusammenarbeit</a:t>
            </a:r>
            <a:r>
              <a:rPr lang="fr-CH" sz="1400" dirty="0"/>
              <a:t> mit der </a:t>
            </a:r>
          </a:p>
          <a:p>
            <a:pPr algn="ctr"/>
            <a:r>
              <a:rPr lang="fr-CH" sz="1400" dirty="0"/>
              <a:t>Société genevoise d’études allemandes</a:t>
            </a:r>
          </a:p>
          <a:p>
            <a:pPr algn="ctr"/>
            <a:endParaRPr lang="fr-CH" sz="1400" dirty="0"/>
          </a:p>
          <a:p>
            <a:pPr algn="ctr"/>
            <a:endParaRPr lang="fr-CH" sz="1400" dirty="0"/>
          </a:p>
          <a:p>
            <a:pPr algn="ctr"/>
            <a:endParaRPr lang="fr-CH" sz="1400" dirty="0"/>
          </a:p>
          <a:p>
            <a:pPr algn="ctr"/>
            <a:r>
              <a:rPr lang="fr-CH" sz="1400" b="1" dirty="0"/>
              <a:t>Organisation:</a:t>
            </a:r>
          </a:p>
          <a:p>
            <a:pPr algn="ctr"/>
            <a:r>
              <a:rPr lang="fr-CH" sz="1400" b="1" dirty="0"/>
              <a:t>Daniel Elmiger (</a:t>
            </a:r>
            <a:r>
              <a:rPr lang="fr-CH" sz="1400" b="1" dirty="0">
                <a:hlinkClick r:id="rId3"/>
              </a:rPr>
              <a:t>daniel.elmiger@unige.ch</a:t>
            </a:r>
            <a:r>
              <a:rPr lang="fr-CH" sz="1400" b="1" dirty="0"/>
              <a:t>)</a:t>
            </a:r>
          </a:p>
          <a:p>
            <a:pPr algn="ctr"/>
            <a:r>
              <a:rPr lang="fr-CH" sz="1400" b="1" dirty="0"/>
              <a:t>Evelyn Dueck (</a:t>
            </a:r>
            <a:r>
              <a:rPr lang="fr-CH" sz="1400" b="1" dirty="0">
                <a:hlinkClick r:id="rId4"/>
              </a:rPr>
              <a:t>evelyn.dueck@unige.ch</a:t>
            </a:r>
            <a:r>
              <a:rPr lang="fr-CH" sz="1400" b="1" dirty="0"/>
              <a:t>) </a:t>
            </a:r>
            <a:endParaRPr lang="fr-FR" sz="1400" b="1" dirty="0"/>
          </a:p>
          <a:p>
            <a:endParaRPr lang="fr-FR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45C6EFEC-F3E1-5307-2191-309BACF2B0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2021" y="5567929"/>
            <a:ext cx="1514686" cy="50489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DACA239-A731-E14B-ED5B-C2A12CBABE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5" y="2256226"/>
            <a:ext cx="1704699" cy="270051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DBBCF21B-9497-2D36-6860-9412E4DF5AD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2427" r="12538"/>
          <a:stretch>
            <a:fillRect/>
          </a:stretch>
        </p:blipFill>
        <p:spPr>
          <a:xfrm>
            <a:off x="2520603" y="2279875"/>
            <a:ext cx="2160240" cy="270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95937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69</Words>
  <Application>Microsoft Office PowerPoint</Application>
  <PresentationFormat>Personnalisé</PresentationFormat>
  <Paragraphs>16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Thème Office</vt:lpstr>
      <vt:lpstr>Présentation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MONNIN</dc:creator>
  <cp:lastModifiedBy>Evelyn Dueck</cp:lastModifiedBy>
  <cp:revision>17</cp:revision>
  <dcterms:created xsi:type="dcterms:W3CDTF">2011-11-23T16:03:49Z</dcterms:created>
  <dcterms:modified xsi:type="dcterms:W3CDTF">2026-04-15T07:46:08Z</dcterms:modified>
</cp:coreProperties>
</file>